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402" r:id="rId2"/>
    <p:sldId id="2147482206" r:id="rId3"/>
    <p:sldId id="2147482214" r:id="rId4"/>
    <p:sldId id="2147482217" r:id="rId5"/>
    <p:sldId id="2147482208" r:id="rId6"/>
    <p:sldId id="2147482216" r:id="rId7"/>
    <p:sldId id="2147482212" r:id="rId8"/>
    <p:sldId id="2147482213" r:id="rId9"/>
    <p:sldId id="214748221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0DF"/>
    <a:srgbClr val="E4E0DF"/>
    <a:srgbClr val="001C6C"/>
    <a:srgbClr val="0432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4"/>
    <p:restoredTop sz="90974"/>
  </p:normalViewPr>
  <p:slideViewPr>
    <p:cSldViewPr snapToGrid="0">
      <p:cViewPr>
        <p:scale>
          <a:sx n="91" d="100"/>
          <a:sy n="91" d="100"/>
        </p:scale>
        <p:origin x="14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98879-F5DA-D74A-A3E9-AEB9103A984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D74A-E77D-3546-A48D-2FB5A198CC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4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4788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3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3" y="231775"/>
            <a:ext cx="652462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52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862674">
              <a:defRPr/>
            </a:pPr>
            <a:fld id="{6E2E38B8-B0B4-AD41-AC6E-B781F46A9FD3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 defTabSz="1862674">
                <a:defRPr/>
              </a:pPr>
              <a:t>3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34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3" y="231775"/>
            <a:ext cx="652462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52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862674">
              <a:defRPr/>
            </a:pPr>
            <a:fld id="{6E2E38B8-B0B4-AD41-AC6E-B781F46A9FD3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 defTabSz="1862674">
                <a:defRPr/>
              </a:pPr>
              <a:t>4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3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3" y="231775"/>
            <a:ext cx="652462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528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862674">
              <a:defRPr/>
            </a:pPr>
            <a:fld id="{6E2E38B8-B0B4-AD41-AC6E-B781F46A9FD3}" type="slidenum">
              <a:rPr lang="en-US">
                <a:solidFill>
                  <a:srgbClr val="000000"/>
                </a:solidFill>
                <a:ea typeface="+mn-ea"/>
                <a:cs typeface="+mn-cs"/>
              </a:rPr>
              <a:pPr defTabSz="1862674">
                <a:defRPr/>
              </a:pPr>
              <a:t>6</a:t>
            </a:fld>
            <a:endParaRPr lang="en-US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02AE0-4E21-5CBA-DFC7-F1F777E82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17041A-BB12-59A0-1FE6-2769479B4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BA3215-0A78-E642-74DC-7D6E2E30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7E498-C7C8-020A-0C9E-BB446251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5E2222-353B-28F5-E220-5AA764CB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71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A9E4-D1ED-64AA-176A-60EA1D6D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203302-ECDD-DAB7-44FF-6564515C5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C205DE-D5A9-C2F6-3693-B116CE23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0B1060-F1B4-F360-A5C8-6738766A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BE2693-B48D-D1A6-531C-A044A70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78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B8F39E-30DD-5D00-E1F7-2957FD2F9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9D153-0203-B030-7E35-ACE5941B7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64970-1DC6-9E83-8D83-03B99BB7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8CEA40-1E11-13FB-A661-37D403FB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0A917E-73EF-077D-01C7-86C144D5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919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5928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192600"/>
            <a:ext cx="8569797" cy="4095750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46002" y="6469419"/>
            <a:ext cx="158698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402118"/>
            <a:ext cx="2477765" cy="1905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453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727F2-687A-13BC-EC00-E562D769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ED57F9-74F6-3FC7-603F-F1DF85B9A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82665A-BD9A-AC16-24F9-0FB09690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C3F0D3-BA41-62DE-A825-32728EC1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19688C-5CB2-D87D-834A-792068FF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47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3562E-2BE8-140F-DF90-7AF140C3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1E9492-3F13-7224-19B8-3E162AE90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AA0D08-91F9-CEB5-1A95-461436AB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C4D2EC-8C24-0E88-B7BD-674BE9B8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10C4BC-14B2-E152-2F35-424326FB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98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1B4FF-FC2B-083E-600D-589EA8D0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F445DA-61DA-CFC9-52C2-4F5E92869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EF9282-6182-586E-FA23-8472D06A6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E9688-AA34-DF88-ACAD-C5CB6FCA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8CAB56-18A2-982E-3959-CF250B00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004494-8F07-8034-1F5D-C14AD4E5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4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8420C-B1C3-B024-DF1F-241BDCE4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B5FF1C-62DD-ADC7-5613-67D43A10F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A5D586-1F9F-FFBC-A4B8-7E57E8F8F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1A2971-99B1-015B-09AF-405A50CB9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E4C352-91CA-9F85-C2E5-14A2D3C7B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77320D1-FE90-2D1D-BD7C-1E3D2B51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2D363A-90A8-9167-A706-F3BE968C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29D4D5-954C-A16C-C99A-0FC0B03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55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CBE4B-B3E7-E3F6-863E-A5C722D9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EE7CCE-8F4B-5E88-C6B9-B44E930F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F6B6B1-06F1-916B-E6DB-58430C05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598627-83B2-32A1-D24D-E89F235E5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46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97ACC3F-937F-698E-C737-98A19E7A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683BA6-74B6-0D40-1433-3F606F61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480CB5-1D4E-A5B4-0FDC-5EA1AA41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2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CE607-EA6A-12C1-76D3-6CDFAE24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10D85-4584-7A21-ACE9-293E3E3F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D8334C-5D30-08F8-5F4A-797A65078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9D9B09-B7A9-9C54-7E65-A4270466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B28858-F08F-AFDB-B0D8-57B130C6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9FBC6B-B47F-881D-61A0-6E911BDC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86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EBAC2-85BD-ADF9-F6A0-D21CD3B8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DFEE50-16FA-A226-1788-EE03A04AA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7EBC01-8A0C-6CFD-07E8-FAD1CED1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813029-A69B-8358-3FC6-3A64C21E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5D66FD-C520-A128-B42F-EFC0DEA1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FE8E12-373A-355C-F90B-86B79660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06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D267043-2FB6-91A9-8D21-39255F27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C7493A-F772-6C54-9770-7BD8F14D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F4E48C-E360-BA18-4D04-86DF85477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F767B-F620-D841-A937-92E9A0C2BDB3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FC2FE-6ED4-5289-C732-A6F78575C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862EBF-FC8F-072E-AEAE-9491B34E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0B857-4DCD-AC47-9A26-AD9C941BB6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21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58EE7D-2AC4-6BF3-7F7B-D333CDA37E70}"/>
              </a:ext>
            </a:extLst>
          </p:cNvPr>
          <p:cNvSpPr txBox="1">
            <a:spLocks/>
          </p:cNvSpPr>
          <p:nvPr/>
        </p:nvSpPr>
        <p:spPr>
          <a:xfrm>
            <a:off x="834625" y="2233022"/>
            <a:ext cx="687274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99" b="0" i="0" kern="1200">
                <a:solidFill>
                  <a:schemeClr val="tx1"/>
                </a:solidFill>
                <a:latin typeface="IBM Plex Sans Light" panose="020B0403050203000203" pitchFamily="34" charset="0"/>
                <a:ea typeface="+mj-ea"/>
                <a:cs typeface="+mj-cs"/>
              </a:defRPr>
            </a:lvl1pPr>
          </a:lstStyle>
          <a:p>
            <a:r>
              <a:rPr lang="en-US" sz="6000" dirty="0"/>
              <a:t>Track de </a:t>
            </a:r>
            <a:r>
              <a:rPr lang="en-US" sz="6000" dirty="0" err="1"/>
              <a:t>carreira</a:t>
            </a:r>
            <a:r>
              <a:rPr lang="en-US" sz="6000" dirty="0"/>
              <a:t> Yasmin Carvalho</a:t>
            </a:r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8E685-4B32-A40C-F25B-57A3984417D4}"/>
              </a:ext>
            </a:extLst>
          </p:cNvPr>
          <p:cNvSpPr txBox="1"/>
          <p:nvPr/>
        </p:nvSpPr>
        <p:spPr>
          <a:xfrm>
            <a:off x="1719707" y="5008144"/>
            <a:ext cx="528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IBM Plex Sans" panose="020B0503050203000203" pitchFamily="34" charset="0"/>
              </a:rPr>
              <a:t>Mentores: Rodrigo Sposito - Raphael Grzybowski</a:t>
            </a:r>
            <a:endParaRPr lang="pt-BR" sz="18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F380BDD-F846-C48B-D8F2-6383D0135C9E}"/>
              </a:ext>
            </a:extLst>
          </p:cNvPr>
          <p:cNvSpPr txBox="1">
            <a:spLocks/>
          </p:cNvSpPr>
          <p:nvPr/>
        </p:nvSpPr>
        <p:spPr>
          <a:xfrm>
            <a:off x="1719706" y="4486718"/>
            <a:ext cx="3714141" cy="4856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latin typeface="IBM Plex Sans" panose="020B0503050203000203" pitchFamily="34" charset="0"/>
              </a:rPr>
              <a:t>07/2023 – 12/2024</a:t>
            </a:r>
          </a:p>
        </p:txBody>
      </p:sp>
    </p:spTree>
    <p:extLst>
      <p:ext uri="{BB962C8B-B14F-4D97-AF65-F5344CB8AC3E}">
        <p14:creationId xmlns:p14="http://schemas.microsoft.com/office/powerpoint/2010/main" val="18454851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6D5E-4A09-6DB8-DB9B-6CC60ACEF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Certificações</a:t>
            </a:r>
            <a:r>
              <a:rPr lang="en-US" sz="6000" dirty="0">
                <a:solidFill>
                  <a:schemeClr val="tx1"/>
                </a:solidFill>
                <a:latin typeface="IBM Plex Sans Light" panose="020B0403050203000203" pitchFamily="34" charset="0"/>
              </a:rPr>
              <a:t> e badges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12ED-547B-A149-9B47-ED089BBB7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>
                <a:latin typeface="IBM Plex Sans" panose="020B0503050203000203" pitchFamily="34" charset="0"/>
              </a:rPr>
              <a:t>Badges</a:t>
            </a:r>
            <a:r>
              <a:rPr lang="pt-BR" dirty="0">
                <a:latin typeface="IBM Plex Sans" panose="020B0503050203000203" pitchFamily="34" charset="0"/>
              </a:rPr>
              <a:t> obtidos e pipeline</a:t>
            </a:r>
          </a:p>
        </p:txBody>
      </p:sp>
    </p:spTree>
    <p:extLst>
      <p:ext uri="{BB962C8B-B14F-4D97-AF65-F5344CB8AC3E}">
        <p14:creationId xmlns:p14="http://schemas.microsoft.com/office/powerpoint/2010/main" val="89749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86A39F3D-8EA9-19F6-51FF-5B3B88C49384}"/>
              </a:ext>
            </a:extLst>
          </p:cNvPr>
          <p:cNvSpPr txBox="1">
            <a:spLocks/>
          </p:cNvSpPr>
          <p:nvPr/>
        </p:nvSpPr>
        <p:spPr>
          <a:xfrm>
            <a:off x="252086" y="314257"/>
            <a:ext cx="11687827" cy="53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712">
              <a:lnSpc>
                <a:spcPct val="100000"/>
              </a:lnSpc>
              <a:defRPr/>
            </a:pPr>
            <a:r>
              <a:rPr lang="en-US" sz="36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Certificações</a:t>
            </a:r>
            <a:r>
              <a:rPr lang="en-US" sz="3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e badges </a:t>
            </a:r>
            <a:r>
              <a:rPr lang="en-US" sz="36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obtidos</a:t>
            </a:r>
            <a:endParaRPr lang="en-US" sz="3600" dirty="0">
              <a:solidFill>
                <a:schemeClr val="tx1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2C49E6-1301-BCAF-7DC9-0D68673D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95" y="3003837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97806A0-BDA7-3104-5BC5-84976CB8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289" y="1147813"/>
            <a:ext cx="1556509" cy="155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30AA97E-7CE0-AFD3-209E-41FF4819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3" y="3003837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F4F77CE-C45F-F081-5E8D-BDB9DD8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01" y="2987970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484F84BB-95E4-B19A-8D4B-4FF893E8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768" y="4872348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CB85B0A-4D07-4E5C-556A-CA2290A9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70" y="4875726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F1508847-4C4F-9B9B-FF64-703CF713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69" y="3003837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A9DA23C2-AE44-34C4-3DA9-1268D8FB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482" y="3003837"/>
            <a:ext cx="1556509" cy="155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EE256753-903B-72D8-C2EE-E155AA37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35" y="3003837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074ED3AF-D128-D806-D25F-083042A4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482" y="1131947"/>
            <a:ext cx="1556509" cy="155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612CA5FE-4FD0-DB6C-9161-0A916C5D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69" y="4875726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97D5ADEC-C74C-275B-85FB-8C23C027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35" y="1119459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F7F219C1-2D25-77CA-C2E0-DF2463AB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69" y="1131946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EDD692B8-0DE4-F9BD-F2CC-4A9E5A01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95" y="1131946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79FE09D1-34BF-11D2-A9BF-099FD5D0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01" y="1119459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>
            <a:extLst>
              <a:ext uri="{FF2B5EF4-FFF2-40B4-BE49-F238E27FC236}">
                <a16:creationId xmlns:a16="http://schemas.microsoft.com/office/drawing/2014/main" id="{A51B306A-CA2D-3A57-D67F-6A675D75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289" y="3003837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>
            <a:extLst>
              <a:ext uri="{FF2B5EF4-FFF2-40B4-BE49-F238E27FC236}">
                <a16:creationId xmlns:a16="http://schemas.microsoft.com/office/drawing/2014/main" id="{FBE12B28-3FDE-046F-EF2A-97AA7F2C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3" y="1131948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>
            <a:extLst>
              <a:ext uri="{FF2B5EF4-FFF2-40B4-BE49-F238E27FC236}">
                <a16:creationId xmlns:a16="http://schemas.microsoft.com/office/drawing/2014/main" id="{491D9856-19C6-B362-C5EA-B766EBDF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01" y="4872348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754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86A39F3D-8EA9-19F6-51FF-5B3B88C49384}"/>
              </a:ext>
            </a:extLst>
          </p:cNvPr>
          <p:cNvSpPr txBox="1">
            <a:spLocks/>
          </p:cNvSpPr>
          <p:nvPr/>
        </p:nvSpPr>
        <p:spPr>
          <a:xfrm>
            <a:off x="252086" y="314257"/>
            <a:ext cx="11687827" cy="53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712">
              <a:lnSpc>
                <a:spcPct val="100000"/>
              </a:lnSpc>
              <a:defRPr/>
            </a:pPr>
            <a:r>
              <a:rPr lang="en-US" sz="3600" dirty="0">
                <a:solidFill>
                  <a:schemeClr val="tx1"/>
                </a:solidFill>
                <a:latin typeface="IBM Plex Sans Light" panose="020B0403050203000203" pitchFamily="34" charset="0"/>
              </a:rPr>
              <a:t>Pipeline de </a:t>
            </a:r>
            <a:r>
              <a:rPr lang="en-US" sz="36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certificações</a:t>
            </a:r>
            <a:r>
              <a:rPr lang="en-US" sz="3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e badges</a:t>
            </a:r>
          </a:p>
        </p:txBody>
      </p:sp>
      <p:pic>
        <p:nvPicPr>
          <p:cNvPr id="2" name="Picture 48">
            <a:extLst>
              <a:ext uri="{FF2B5EF4-FFF2-40B4-BE49-F238E27FC236}">
                <a16:creationId xmlns:a16="http://schemas.microsoft.com/office/drawing/2014/main" id="{FDC168C8-F6E5-10A0-89BB-48D7969E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31" y="2008202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B72DE6E-BF50-D2E4-96AD-9D22A77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48" y="2008202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F8856A1-1A78-8656-7F45-138C6FD5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665" y="2008202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D9A1E1E-0314-B495-FF78-12FBFD25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82" y="2008202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FAB0F0-7AF7-2344-82F2-C75E2C454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99" y="2008202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adge image">
            <a:extLst>
              <a:ext uri="{FF2B5EF4-FFF2-40B4-BE49-F238E27FC236}">
                <a16:creationId xmlns:a16="http://schemas.microsoft.com/office/drawing/2014/main" id="{725AF90B-0F41-2E8D-AA20-88D61B10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40" y="3824283"/>
            <a:ext cx="1556510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BM Cloud Advocate">
            <a:extLst>
              <a:ext uri="{FF2B5EF4-FFF2-40B4-BE49-F238E27FC236}">
                <a16:creationId xmlns:a16="http://schemas.microsoft.com/office/drawing/2014/main" id="{4BE43E4D-B14F-3667-91D6-D820BC45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32" y="3824283"/>
            <a:ext cx="1575492" cy="15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827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6D5E-4A09-6DB8-DB9B-6CC60ACEF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Trabalhos</a:t>
            </a:r>
            <a:r>
              <a:rPr lang="en-US" sz="6000" dirty="0">
                <a:solidFill>
                  <a:schemeClr val="tx1"/>
                </a:solidFill>
                <a:latin typeface="IBM Plex Sans Light" panose="020B0403050203000203" pitchFamily="34" charset="0"/>
              </a:rPr>
              <a:t> </a:t>
            </a:r>
            <a:r>
              <a:rPr lang="en-US" sz="60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realizados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12ED-547B-A149-9B47-ED089BBB7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IBM Plex Sans" panose="020B0503050203000203" pitchFamily="34" charset="0"/>
              </a:rPr>
              <a:t>Avanços no estágio</a:t>
            </a:r>
          </a:p>
        </p:txBody>
      </p:sp>
    </p:spTree>
    <p:extLst>
      <p:ext uri="{BB962C8B-B14F-4D97-AF65-F5344CB8AC3E}">
        <p14:creationId xmlns:p14="http://schemas.microsoft.com/office/powerpoint/2010/main" val="285618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86A39F3D-8EA9-19F6-51FF-5B3B88C49384}"/>
              </a:ext>
            </a:extLst>
          </p:cNvPr>
          <p:cNvSpPr txBox="1">
            <a:spLocks/>
          </p:cNvSpPr>
          <p:nvPr/>
        </p:nvSpPr>
        <p:spPr>
          <a:xfrm>
            <a:off x="252086" y="314257"/>
            <a:ext cx="11687827" cy="53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1218712">
              <a:lnSpc>
                <a:spcPct val="100000"/>
              </a:lnSpc>
              <a:defRPr/>
            </a:pPr>
            <a:r>
              <a:rPr lang="en-US" sz="36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Criação</a:t>
            </a:r>
            <a:r>
              <a:rPr lang="en-US" sz="3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de </a:t>
            </a:r>
            <a:r>
              <a:rPr lang="en-US" sz="3600" dirty="0" err="1">
                <a:solidFill>
                  <a:schemeClr val="tx1"/>
                </a:solidFill>
                <a:latin typeface="IBM Plex Sans Light" panose="020B0403050203000203" pitchFamily="34" charset="0"/>
              </a:rPr>
              <a:t>novos</a:t>
            </a:r>
            <a:r>
              <a:rPr lang="en-US" sz="3600" dirty="0">
                <a:solidFill>
                  <a:schemeClr val="tx1"/>
                </a:solidFill>
                <a:latin typeface="IBM Plex Sans Light" panose="020B0403050203000203" pitchFamily="34" charset="0"/>
              </a:rPr>
              <a:t> assets</a:t>
            </a:r>
          </a:p>
        </p:txBody>
      </p:sp>
      <p:sp>
        <p:nvSpPr>
          <p:cNvPr id="28" name="CaixaDeTexto 1">
            <a:extLst>
              <a:ext uri="{FF2B5EF4-FFF2-40B4-BE49-F238E27FC236}">
                <a16:creationId xmlns:a16="http://schemas.microsoft.com/office/drawing/2014/main" id="{9DC60C7D-42BB-B74F-1969-837E72E9EED2}"/>
              </a:ext>
            </a:extLst>
          </p:cNvPr>
          <p:cNvSpPr txBox="1"/>
          <p:nvPr/>
        </p:nvSpPr>
        <p:spPr>
          <a:xfrm>
            <a:off x="365428" y="1024753"/>
            <a:ext cx="11461142" cy="254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IBM Plex Sans Light" panose="020B0403050203000203" pitchFamily="34" charset="0"/>
              </a:rPr>
              <a:t>Ei, </a:t>
            </a:r>
            <a:r>
              <a:rPr lang="en-US" sz="1800" b="1" dirty="0" err="1">
                <a:latin typeface="IBM Plex Sans Light" panose="020B0403050203000203" pitchFamily="34" charset="0"/>
              </a:rPr>
              <a:t>você</a:t>
            </a:r>
            <a:r>
              <a:rPr lang="en-US" sz="1800" b="1" dirty="0">
                <a:latin typeface="IBM Plex Sans Light" panose="020B0403050203000203" pitchFamily="34" charset="0"/>
              </a:rPr>
              <a:t> sabia… - </a:t>
            </a:r>
            <a:r>
              <a:rPr lang="en-US" sz="1800" b="1" dirty="0" err="1">
                <a:latin typeface="IBM Plex Sans Light" panose="020B0403050203000203" pitchFamily="34" charset="0"/>
              </a:rPr>
              <a:t>Dicas</a:t>
            </a:r>
            <a:r>
              <a:rPr lang="en-US" sz="1800" b="1" dirty="0">
                <a:latin typeface="IBM Plex Sans Light" panose="020B0403050203000203" pitchFamily="34" charset="0"/>
              </a:rPr>
              <a:t> </a:t>
            </a:r>
            <a:r>
              <a:rPr lang="en-US" sz="1800" b="1" dirty="0" err="1">
                <a:latin typeface="IBM Plex Sans Light" panose="020B0403050203000203" pitchFamily="34" charset="0"/>
              </a:rPr>
              <a:t>quinzenais</a:t>
            </a:r>
            <a:r>
              <a:rPr lang="en-US" sz="1800" b="1" dirty="0">
                <a:latin typeface="IBM Plex Sans Light" panose="020B0403050203000203" pitchFamily="34" charset="0"/>
              </a:rPr>
              <a:t> para auxiliar o time no </a:t>
            </a:r>
            <a:r>
              <a:rPr lang="en-US" sz="1800" b="1" dirty="0" err="1">
                <a:latin typeface="IBM Plex Sans Light" panose="020B0403050203000203" pitchFamily="34" charset="0"/>
              </a:rPr>
              <a:t>dia</a:t>
            </a:r>
            <a:r>
              <a:rPr lang="en-US" sz="1800" b="1" dirty="0">
                <a:latin typeface="IBM Plex Sans Light" panose="020B0403050203000203" pitchFamily="34" charset="0"/>
              </a:rPr>
              <a:t> a </a:t>
            </a:r>
            <a:r>
              <a:rPr lang="en-US" sz="1800" b="1" dirty="0" err="1">
                <a:latin typeface="IBM Plex Sans Light" panose="020B0403050203000203" pitchFamily="34" charset="0"/>
              </a:rPr>
              <a:t>dia</a:t>
            </a:r>
            <a:endParaRPr lang="en-US" sz="1800" b="1" dirty="0">
              <a:latin typeface="IBM Plex Sans Light" panose="020B040305020300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BM Plex Sans Light" panose="020B0403050203000203" pitchFamily="34" charset="0"/>
              </a:rPr>
              <a:t>BETO – asset para auxiliar o time </a:t>
            </a:r>
            <a:r>
              <a:rPr lang="en-US" b="1" dirty="0" err="1">
                <a:latin typeface="IBM Plex Sans Light" panose="020B0403050203000203" pitchFamily="34" charset="0"/>
              </a:rPr>
              <a:t>na</a:t>
            </a:r>
            <a:r>
              <a:rPr lang="en-US" b="1" dirty="0">
                <a:latin typeface="IBM Plex Sans Light" panose="020B0403050203000203" pitchFamily="34" charset="0"/>
              </a:rPr>
              <a:t> </a:t>
            </a:r>
            <a:r>
              <a:rPr lang="en-US" b="1" dirty="0" err="1">
                <a:latin typeface="IBM Plex Sans Light" panose="020B0403050203000203" pitchFamily="34" charset="0"/>
              </a:rPr>
              <a:t>criação</a:t>
            </a:r>
            <a:r>
              <a:rPr lang="en-US" b="1" dirty="0">
                <a:latin typeface="IBM Plex Sans Light" panose="020B0403050203000203" pitchFamily="34" charset="0"/>
              </a:rPr>
              <a:t> do BETO</a:t>
            </a:r>
            <a:r>
              <a:rPr lang="en-US" sz="1800" b="1" dirty="0">
                <a:latin typeface="IBM Plex Sans Light" panose="020B0403050203000203" pitchFamily="34" charset="0"/>
              </a:rPr>
              <a:t> (</a:t>
            </a:r>
            <a:r>
              <a:rPr lang="en-US" sz="1800" b="1" dirty="0" err="1">
                <a:latin typeface="IBM Plex Sans Light" panose="020B0403050203000203" pitchFamily="34" charset="0"/>
              </a:rPr>
              <a:t>história</a:t>
            </a:r>
            <a:r>
              <a:rPr lang="en-US" sz="1800" b="1" dirty="0">
                <a:latin typeface="IBM Plex Sans Light" panose="020B0403050203000203" pitchFamily="34" charset="0"/>
              </a:rPr>
              <a:t> de </a:t>
            </a:r>
            <a:r>
              <a:rPr lang="en-US" sz="1800" b="1" dirty="0" err="1">
                <a:latin typeface="IBM Plex Sans Light" panose="020B0403050203000203" pitchFamily="34" charset="0"/>
              </a:rPr>
              <a:t>como</a:t>
            </a:r>
            <a:r>
              <a:rPr lang="en-US" sz="1800" b="1" dirty="0">
                <a:latin typeface="IBM Plex Sans Light" panose="020B0403050203000203" pitchFamily="34" charset="0"/>
              </a:rPr>
              <a:t> </a:t>
            </a:r>
            <a:r>
              <a:rPr lang="en-US" sz="1800" b="1" dirty="0" err="1">
                <a:latin typeface="IBM Plex Sans Light" panose="020B0403050203000203" pitchFamily="34" charset="0"/>
              </a:rPr>
              <a:t>ocorreu</a:t>
            </a:r>
            <a:r>
              <a:rPr lang="en-US" sz="1800" b="1" dirty="0">
                <a:latin typeface="IBM Plex Sans Light" panose="020B0403050203000203" pitchFamily="34" charset="0"/>
              </a:rPr>
              <a:t> a </a:t>
            </a:r>
            <a:r>
              <a:rPr lang="en-US" sz="1800" b="1" dirty="0" err="1">
                <a:latin typeface="IBM Plex Sans Light" panose="020B0403050203000203" pitchFamily="34" charset="0"/>
              </a:rPr>
              <a:t>implementação</a:t>
            </a:r>
            <a:r>
              <a:rPr lang="en-US" b="1" dirty="0">
                <a:latin typeface="IBM Plex Sans Light" panose="020B0403050203000203" pitchFamily="34" charset="0"/>
              </a:rPr>
              <a:t> </a:t>
            </a:r>
            <a:r>
              <a:rPr lang="en-US" sz="1800" b="1" dirty="0">
                <a:latin typeface="IBM Plex Sans Light" panose="020B0403050203000203" pitchFamily="34" charset="0"/>
              </a:rPr>
              <a:t>dos </a:t>
            </a:r>
            <a:r>
              <a:rPr lang="en-US" sz="1800" b="1" dirty="0" err="1">
                <a:latin typeface="IBM Plex Sans Light" panose="020B0403050203000203" pitchFamily="34" charset="0"/>
              </a:rPr>
              <a:t>casos</a:t>
            </a:r>
            <a:r>
              <a:rPr lang="en-US" b="1" dirty="0">
                <a:latin typeface="IBM Plex Sans Light" panose="020B0403050203000203" pitchFamily="34" charset="0"/>
              </a:rPr>
              <a:t> que </a:t>
            </a:r>
            <a:r>
              <a:rPr lang="en-US" b="1" dirty="0" err="1">
                <a:latin typeface="IBM Plex Sans Light" panose="020B0403050203000203" pitchFamily="34" charset="0"/>
              </a:rPr>
              <a:t>trabalham</a:t>
            </a:r>
            <a:r>
              <a:rPr lang="en-US" sz="1800" b="1" dirty="0">
                <a:latin typeface="IBM Plex Sans Light" panose="020B040305020300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BM Plex Sans Light" panose="020B0403050203000203" pitchFamily="34" charset="0"/>
              </a:rPr>
              <a:t>Z Learning Path (First steps) – O Learning Path se </a:t>
            </a:r>
            <a:r>
              <a:rPr lang="en-US" b="1" dirty="0" err="1">
                <a:latin typeface="IBM Plex Sans Light" panose="020B0403050203000203" pitchFamily="34" charset="0"/>
              </a:rPr>
              <a:t>tornou</a:t>
            </a:r>
            <a:r>
              <a:rPr lang="en-US" b="1" dirty="0">
                <a:latin typeface="IBM Plex Sans Light" panose="020B0403050203000203" pitchFamily="34" charset="0"/>
              </a:rPr>
              <a:t> </a:t>
            </a:r>
            <a:r>
              <a:rPr lang="en-US" b="1" dirty="0" err="1">
                <a:latin typeface="IBM Plex Sans Light" panose="020B0403050203000203" pitchFamily="34" charset="0"/>
              </a:rPr>
              <a:t>obrigatório</a:t>
            </a:r>
            <a:endParaRPr lang="en-US" b="1" dirty="0">
              <a:latin typeface="IBM Plex Sans Light" panose="020B040305020300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IBM Plex Sans Light" panose="020B0403050203000203" pitchFamily="34" charset="0"/>
              </a:rPr>
              <a:t>Passo</a:t>
            </a:r>
            <a:r>
              <a:rPr lang="en-US" b="1" dirty="0">
                <a:latin typeface="IBM Plex Sans Light" panose="020B0403050203000203" pitchFamily="34" charset="0"/>
              </a:rPr>
              <a:t> a </a:t>
            </a:r>
            <a:r>
              <a:rPr lang="en-US" b="1" dirty="0" err="1">
                <a:latin typeface="IBM Plex Sans Light" panose="020B0403050203000203" pitchFamily="34" charset="0"/>
              </a:rPr>
              <a:t>passo</a:t>
            </a:r>
            <a:r>
              <a:rPr lang="en-US" b="1" dirty="0">
                <a:latin typeface="IBM Plex Sans Light" panose="020B0403050203000203" pitchFamily="34" charset="0"/>
              </a:rPr>
              <a:t> de </a:t>
            </a:r>
            <a:r>
              <a:rPr lang="en-US" b="1" dirty="0" err="1">
                <a:latin typeface="IBM Plex Sans Light" panose="020B0403050203000203" pitchFamily="34" charset="0"/>
              </a:rPr>
              <a:t>como</a:t>
            </a:r>
            <a:r>
              <a:rPr lang="en-US" b="1" dirty="0">
                <a:latin typeface="IBM Plex Sans Light" panose="020B0403050203000203" pitchFamily="34" charset="0"/>
              </a:rPr>
              <a:t> </a:t>
            </a:r>
            <a:r>
              <a:rPr lang="en-US" b="1" dirty="0" err="1">
                <a:latin typeface="IBM Plex Sans Light" panose="020B0403050203000203" pitchFamily="34" charset="0"/>
              </a:rPr>
              <a:t>utilizar</a:t>
            </a:r>
            <a:r>
              <a:rPr lang="en-US" b="1" dirty="0">
                <a:latin typeface="IBM Plex Sans Light" panose="020B0403050203000203" pitchFamily="34" charset="0"/>
              </a:rPr>
              <a:t> o Passport Advantage &amp; IBM Support para </a:t>
            </a:r>
            <a:r>
              <a:rPr lang="en-US" b="1" dirty="0" err="1">
                <a:latin typeface="IBM Plex Sans Light" panose="020B0403050203000203" pitchFamily="34" charset="0"/>
              </a:rPr>
              <a:t>clientes</a:t>
            </a:r>
            <a:endParaRPr lang="en-US" b="1" dirty="0">
              <a:latin typeface="IBM Plex Sans Light" panose="020B040305020300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IBM Plex Sans Light" panose="020B0403050203000203" pitchFamily="34" charset="0"/>
              </a:rPr>
              <a:t>Workshop UBA – </a:t>
            </a:r>
            <a:r>
              <a:rPr lang="en-US" b="1" dirty="0" err="1">
                <a:latin typeface="IBM Plex Sans Light" panose="020B0403050203000203" pitchFamily="34" charset="0"/>
              </a:rPr>
              <a:t>Worshop</a:t>
            </a:r>
            <a:r>
              <a:rPr lang="en-US" b="1" dirty="0">
                <a:latin typeface="IBM Plex Sans Light" panose="020B0403050203000203" pitchFamily="34" charset="0"/>
              </a:rPr>
              <a:t> para </a:t>
            </a:r>
            <a:r>
              <a:rPr lang="en-US" b="1" dirty="0" err="1">
                <a:latin typeface="IBM Plex Sans Light" panose="020B0403050203000203" pitchFamily="34" charset="0"/>
              </a:rPr>
              <a:t>cliente</a:t>
            </a:r>
            <a:r>
              <a:rPr lang="en-US" b="1" dirty="0">
                <a:latin typeface="IBM Plex Sans Light" panose="020B0403050203000203" pitchFamily="34" charset="0"/>
              </a:rPr>
              <a:t> </a:t>
            </a:r>
            <a:r>
              <a:rPr lang="en-US" b="1" dirty="0" err="1">
                <a:latin typeface="IBM Plex Sans Light" panose="020B0403050203000203" pitchFamily="34" charset="0"/>
              </a:rPr>
              <a:t>sobre</a:t>
            </a:r>
            <a:r>
              <a:rPr lang="en-US" b="1" dirty="0">
                <a:latin typeface="IBM Plex Sans Light" panose="020B0403050203000203" pitchFamily="34" charset="0"/>
              </a:rPr>
              <a:t> o </a:t>
            </a:r>
            <a:r>
              <a:rPr lang="en-US" b="1" dirty="0" err="1">
                <a:latin typeface="IBM Plex Sans Light" panose="020B0403050203000203" pitchFamily="34" charset="0"/>
              </a:rPr>
              <a:t>aplicativo</a:t>
            </a:r>
            <a:r>
              <a:rPr lang="en-US" b="1" dirty="0">
                <a:latin typeface="IBM Plex Sans Light" panose="020B0403050203000203" pitchFamily="34" charset="0"/>
              </a:rPr>
              <a:t> UBA do Qradar SIEM</a:t>
            </a:r>
          </a:p>
        </p:txBody>
      </p:sp>
    </p:spTree>
    <p:extLst>
      <p:ext uri="{BB962C8B-B14F-4D97-AF65-F5344CB8AC3E}">
        <p14:creationId xmlns:p14="http://schemas.microsoft.com/office/powerpoint/2010/main" val="13914041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6D5E-4A09-6DB8-DB9B-6CC60ACEF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153"/>
            <a:ext cx="9144000" cy="23876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IBM Plex Sans Light" panose="020B0403050203000203" pitchFamily="34" charset="0"/>
              </a:rPr>
              <a:t>Feedbacks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23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1EBD9C-B3B2-5553-6290-753A2F80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7" y="159776"/>
            <a:ext cx="2984078" cy="51411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97C2E19-A2EE-23E9-20F2-656FECE3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57" y="159776"/>
            <a:ext cx="4497433" cy="35721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C83F81-B818-0E71-AFF9-A03196D5A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3" r="2161"/>
          <a:stretch/>
        </p:blipFill>
        <p:spPr>
          <a:xfrm>
            <a:off x="3204257" y="3872600"/>
            <a:ext cx="4497433" cy="27080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252908-5428-F751-1B0F-6BA813BC9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095" y="159776"/>
            <a:ext cx="4146014" cy="64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056F24-AB6E-8633-622E-65D2FAAF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95" y="0"/>
            <a:ext cx="3969298" cy="46714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FBC493-7587-476B-4DA2-831B2DB0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487158" cy="4671414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D667E80A-A485-A855-AED5-1FFA8822A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22302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5DF9A2A-D996-781C-0ECC-805CD595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367" y="4671414"/>
            <a:ext cx="7013859" cy="21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108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27574</TotalTime>
  <Words>125</Words>
  <Application>Microsoft Macintosh PowerPoint</Application>
  <PresentationFormat>Widescreen</PresentationFormat>
  <Paragraphs>20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IBM Plex Sans</vt:lpstr>
      <vt:lpstr>IBM Plex Sans Light</vt:lpstr>
      <vt:lpstr>Tema do Office</vt:lpstr>
      <vt:lpstr>Apresentação do PowerPoint</vt:lpstr>
      <vt:lpstr>Certificações e badges</vt:lpstr>
      <vt:lpstr>Apresentação do PowerPoint</vt:lpstr>
      <vt:lpstr>Apresentação do PowerPoint</vt:lpstr>
      <vt:lpstr>Trabalhos realizados</vt:lpstr>
      <vt:lpstr>Apresentação do PowerPoint</vt:lpstr>
      <vt:lpstr>Feedbacks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Governança de IA Desafios e propostas             Ana Cardoso  Customer Success Manager Intern ana.b.ardoso@ibm.com</dc:title>
  <dc:creator>Ana Cardoso</dc:creator>
  <cp:lastModifiedBy>Yasmin Carvalho Mello</cp:lastModifiedBy>
  <cp:revision>127</cp:revision>
  <dcterms:created xsi:type="dcterms:W3CDTF">2024-02-19T17:33:03Z</dcterms:created>
  <dcterms:modified xsi:type="dcterms:W3CDTF">2024-08-26T02:02:45Z</dcterms:modified>
</cp:coreProperties>
</file>